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46" d="100"/>
          <a:sy n="46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dic_synonims/80219/%D0%BC%D0%BE%D0%B4%D0%B5%D1%80%D0%BD%D0%B8%D0%B7%D0%B0%D1%86%D0%B8%D1%8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276456" cy="1470025"/>
          </a:xfrm>
        </p:spPr>
        <p:txBody>
          <a:bodyPr>
            <a:noAutofit/>
          </a:bodyPr>
          <a:lstStyle/>
          <a:p>
            <a:r>
              <a:rPr lang="ru-RU" sz="4800" dirty="0"/>
              <a:t>Косилка моторизированная самоходная </a:t>
            </a:r>
            <a:r>
              <a:rPr lang="ru-RU" sz="4800" dirty="0" smtClean="0"/>
              <a:t>КСМ-1 (модернизированная)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910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58964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hlinkClick r:id="rId2"/>
              </a:rPr>
              <a:t>Модернизация</a:t>
            </a:r>
            <a:r>
              <a:rPr lang="ru-RU" dirty="0"/>
              <a:t> — усовершенствование, обновление, преобразование, модификация, </a:t>
            </a:r>
            <a:r>
              <a:rPr lang="ru-RU" dirty="0" smtClean="0"/>
              <a:t>реконструкция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Модернизирование</a:t>
            </a:r>
            <a:r>
              <a:rPr lang="ru-RU" dirty="0" smtClean="0"/>
              <a:t> бензобака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528392" cy="49685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8600" cy="2271712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77072"/>
            <a:ext cx="2160241" cy="2520280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92827"/>
            <a:ext cx="19442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Поломка вилки </a:t>
            </a:r>
            <a:r>
              <a:rPr lang="ru-RU" smtClean="0"/>
              <a:t>рамы бензопилы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32" y="1600200"/>
            <a:ext cx="2545335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32" y="1600200"/>
            <a:ext cx="2545335" cy="4525963"/>
          </a:xfrm>
        </p:spPr>
      </p:pic>
    </p:spTree>
    <p:extLst>
      <p:ext uri="{BB962C8B-B14F-4D97-AF65-F5344CB8AC3E}">
        <p14:creationId xmlns:p14="http://schemas.microsoft.com/office/powerpoint/2010/main" val="28610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Защитный кожух эксцентрика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038600" cy="2271712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5104"/>
            <a:ext cx="7206951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Модернизация </a:t>
            </a:r>
            <a:r>
              <a:rPr lang="ru-RU" dirty="0" err="1" smtClean="0"/>
              <a:t>двс</a:t>
            </a:r>
            <a:r>
              <a:rPr lang="ru-RU" dirty="0" smtClean="0"/>
              <a:t> косилки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8600" cy="2272751"/>
          </a:xfrm>
        </p:spPr>
      </p:pic>
      <p:pic>
        <p:nvPicPr>
          <p:cNvPr id="4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4038600" cy="2271712"/>
          </a:xfrm>
        </p:spPr>
      </p:pic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6670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776871" cy="59046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3740920" cy="2383215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6"/>
            <a:ext cx="2664296" cy="34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Полумуфта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73630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4864542" cy="3096344"/>
          </a:xfrm>
        </p:spPr>
      </p:pic>
    </p:spTree>
    <p:extLst>
      <p:ext uri="{BB962C8B-B14F-4D97-AF65-F5344CB8AC3E}">
        <p14:creationId xmlns:p14="http://schemas.microsoft.com/office/powerpoint/2010/main" val="2971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Муфта </a:t>
            </a:r>
            <a:r>
              <a:rPr lang="ru-RU" dirty="0" smtClean="0"/>
              <a:t>сцепления, шестерня </a:t>
            </a:r>
            <a:r>
              <a:rPr lang="ru-RU" dirty="0"/>
              <a:t>редуктора Дружба и фланец с впадиной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9"/>
          <a:stretch/>
        </p:blipFill>
        <p:spPr>
          <a:xfrm>
            <a:off x="4788024" y="1844824"/>
            <a:ext cx="4038600" cy="1720529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2796231" cy="2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0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000"/>
            <a:ext cx="6048672" cy="6858000"/>
          </a:xfrm>
        </p:spPr>
      </p:pic>
    </p:spTree>
    <p:extLst>
      <p:ext uri="{BB962C8B-B14F-4D97-AF65-F5344CB8AC3E}">
        <p14:creationId xmlns:p14="http://schemas.microsoft.com/office/powerpoint/2010/main" val="41520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23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70"/>
            <a:ext cx="9144000" cy="6611330"/>
          </a:xfrm>
        </p:spPr>
      </p:pic>
    </p:spTree>
    <p:extLst>
      <p:ext uri="{BB962C8B-B14F-4D97-AF65-F5344CB8AC3E}">
        <p14:creationId xmlns:p14="http://schemas.microsoft.com/office/powerpoint/2010/main" val="3054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" y="1989394"/>
            <a:ext cx="9138409" cy="486916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Косилка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Редуктор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12968" cy="5127900"/>
          </a:xfrm>
        </p:spPr>
      </p:pic>
    </p:spTree>
    <p:extLst>
      <p:ext uri="{BB962C8B-B14F-4D97-AF65-F5344CB8AC3E}">
        <p14:creationId xmlns:p14="http://schemas.microsoft.com/office/powerpoint/2010/main" val="8098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Привод режущего аппарата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5"/>
            <a:ext cx="8784976" cy="4850179"/>
          </a:xfrm>
        </p:spPr>
      </p:pic>
    </p:spTree>
    <p:extLst>
      <p:ext uri="{BB962C8B-B14F-4D97-AF65-F5344CB8AC3E}">
        <p14:creationId xmlns:p14="http://schemas.microsoft.com/office/powerpoint/2010/main" val="37261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" y="32405"/>
            <a:ext cx="8229600" cy="1143000"/>
          </a:xfrm>
        </p:spPr>
        <p:txBody>
          <a:bodyPr/>
          <a:lstStyle/>
          <a:p>
            <a:r>
              <a:rPr lang="ru-RU" b="0" dirty="0" smtClean="0">
                <a:effectLst/>
                <a:latin typeface="+mn-lt"/>
              </a:rPr>
              <a:t>Рычаг</a:t>
            </a:r>
            <a:r>
              <a:rPr lang="ru-RU" b="0" dirty="0" smtClean="0">
                <a:effectLst/>
                <a:latin typeface="+mn-lt"/>
              </a:rPr>
              <a:t> </a:t>
            </a:r>
            <a:r>
              <a:rPr lang="ru-RU" b="0" dirty="0" smtClean="0">
                <a:effectLst/>
                <a:latin typeface="+mn-lt"/>
              </a:rPr>
              <a:t>управления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832648" cy="5256584"/>
          </a:xfrm>
        </p:spPr>
      </p:pic>
    </p:spTree>
    <p:extLst>
      <p:ext uri="{BB962C8B-B14F-4D97-AF65-F5344CB8AC3E}">
        <p14:creationId xmlns:p14="http://schemas.microsoft.com/office/powerpoint/2010/main" val="794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3646" y="1340768"/>
            <a:ext cx="2818656" cy="114300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Схема </a:t>
            </a:r>
            <a:r>
              <a:rPr lang="ru-RU" b="0" dirty="0" smtClean="0">
                <a:effectLst/>
              </a:rPr>
              <a:t>режущего устройства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6216" cy="6858000"/>
          </a:xfrm>
        </p:spPr>
      </p:pic>
    </p:spTree>
    <p:extLst>
      <p:ext uri="{BB962C8B-B14F-4D97-AF65-F5344CB8AC3E}">
        <p14:creationId xmlns:p14="http://schemas.microsoft.com/office/powerpoint/2010/main" val="3218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45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Косилка моторизированная самоходная КСМ-1 (модернизированная)</vt:lpstr>
      <vt:lpstr>Презентация PowerPoint</vt:lpstr>
      <vt:lpstr>Презентация PowerPoint</vt:lpstr>
      <vt:lpstr>Презентация PowerPoint</vt:lpstr>
      <vt:lpstr>Косилка</vt:lpstr>
      <vt:lpstr>Редуктор</vt:lpstr>
      <vt:lpstr>Привод режущего аппарата</vt:lpstr>
      <vt:lpstr>Рычаг управления</vt:lpstr>
      <vt:lpstr>Схема режущего устройства  </vt:lpstr>
      <vt:lpstr>Модернизация — усовершенствование, обновление, преобразование, модификация, реконструкция и тд.</vt:lpstr>
      <vt:lpstr>Модернизирование бензобака</vt:lpstr>
      <vt:lpstr>Поломка вилки рамы бензопилы </vt:lpstr>
      <vt:lpstr>Защитный кожух эксцентрика </vt:lpstr>
      <vt:lpstr>Модернизация двс косилки</vt:lpstr>
      <vt:lpstr>Презентация PowerPoint</vt:lpstr>
      <vt:lpstr>Полумуфта </vt:lpstr>
      <vt:lpstr>Муфта сцепления, шестерня редуктора Дружба и фланец с впадиной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Косилка моторизированная самоходная КСМ-1 (модернизированная)</dc:title>
  <dc:creator>Зуфар</dc:creator>
  <cp:lastModifiedBy>Зуфар</cp:lastModifiedBy>
  <cp:revision>16</cp:revision>
  <dcterms:created xsi:type="dcterms:W3CDTF">2017-02-14T21:00:59Z</dcterms:created>
  <dcterms:modified xsi:type="dcterms:W3CDTF">2017-02-15T07:49:23Z</dcterms:modified>
</cp:coreProperties>
</file>